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6C5F85-8380-4AA5-9036-F97275B3C168}" type="datetimeFigureOut">
              <a:rPr lang="en-US" smtClean="0"/>
              <a:pPr/>
              <a:t>11/16/2011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2920-BAA3-4682-8258-66C830B97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3EB0EA-33FE-4711-B8E9-EFC8A87F0E3B}" type="datetimeFigureOut">
              <a:rPr lang="en-US" smtClean="0"/>
              <a:pPr/>
              <a:t>11/16/2011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3E5586-FE1C-4DD5-8224-331DE2BDAB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2B68A-5ACA-4C19-AACD-D0A9ED4946BA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questioning techniques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90FB7-F040-4496-A806-DE01411E5E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EB900-D53C-484D-940F-D66CD255B89A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questioning techniques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90FB7-F040-4496-A806-DE01411E5E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84A0F-34FB-48D4-AF5E-67EA6823226D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questioning techniques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90FB7-F040-4496-A806-DE01411E5E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8BD39-3C78-42E7-A85B-CCC90AA3604C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questioning techniques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90FB7-F040-4496-A806-DE01411E5E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A915-59B4-4556-AC2F-BD6F3333B595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questioning techniques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90FB7-F040-4496-A806-DE01411E5E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B673D-5BD1-4CAE-97DA-5EC35F7F311A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questioning techniques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90FB7-F040-4496-A806-DE01411E5E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47DE-F248-4C28-9723-A524DC8FC17A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questioning techniques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90FB7-F040-4496-A806-DE01411E5E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9CADD-9518-4018-8396-B027BC55A852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questioning techniques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90FB7-F040-4496-A806-DE01411E5E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0E55-9C31-4FC1-9812-4C4EDE3DF4B6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questioning techniques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90FB7-F040-4496-A806-DE01411E5E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B3DBC-F8C6-4A23-9683-7EC2C8449D6B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questioning techniques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90FB7-F040-4496-A806-DE01411E5E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53FF9-784F-4261-8642-938A057EC26C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questioning techniques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90FB7-F040-4496-A806-DE01411E5E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31936-90C3-4DB3-A33E-5F989953A63E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rospenda questioning techniques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90FB7-F040-4496-A806-DE01411E5E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It’s not what you say….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It’s how you say it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Questioning techniques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B2FF2-5CD9-41B4-B6C4-92FE27E82231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90FB7-F040-4496-A806-DE01411E5E0D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questioning techniques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Factual Questions</a:t>
            </a:r>
            <a:endParaRPr lang="en-US" dirty="0"/>
          </a:p>
        </p:txBody>
      </p:sp>
      <p:pic>
        <p:nvPicPr>
          <p:cNvPr id="4" name="Content Placeholder 3" descr="Crab-Shamrock-Pinc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33600" y="1600200"/>
            <a:ext cx="4841787" cy="4585748"/>
          </a:xfrm>
        </p:spPr>
      </p:pic>
      <p:sp>
        <p:nvSpPr>
          <p:cNvPr id="6" name="Rounded Rectangular Callout 5"/>
          <p:cNvSpPr/>
          <p:nvPr/>
        </p:nvSpPr>
        <p:spPr>
          <a:xfrm>
            <a:off x="914400" y="1143000"/>
            <a:ext cx="2743200" cy="1066800"/>
          </a:xfrm>
          <a:prstGeom prst="wedgeRoundRectCallout">
            <a:avLst>
              <a:gd name="adj1" fmla="val 77652"/>
              <a:gd name="adj2" fmla="val 17938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I’m wearing green, are you?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66A24-5BA4-4B07-899D-966FFBCA07C8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90FB7-F040-4496-A806-DE01411E5E0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questioning techniques</a:t>
            </a:r>
            <a:endParaRPr lang="en-US" dirty="0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Questions that ask for literal information</a:t>
            </a:r>
            <a:endParaRPr lang="en-US" dirty="0"/>
          </a:p>
        </p:txBody>
      </p:sp>
      <p:pic>
        <p:nvPicPr>
          <p:cNvPr id="6" name="Content Placeholder 5" descr="police ma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19400" y="1371600"/>
            <a:ext cx="4267200" cy="5201012"/>
          </a:xfr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F79F4-B706-4F3B-B581-73C6E9F32EFE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90FB7-F040-4496-A806-DE01411E5E0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questioning techniques</a:t>
            </a:r>
            <a:endParaRPr lang="en-US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Who, what, when where, questions</a:t>
            </a:r>
            <a:endParaRPr lang="en-US" dirty="0"/>
          </a:p>
        </p:txBody>
      </p:sp>
      <p:pic>
        <p:nvPicPr>
          <p:cNvPr id="4" name="Content Placeholder 3" descr="monkey pictu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5000" y="1600200"/>
            <a:ext cx="5758873" cy="4419600"/>
          </a:xfrm>
        </p:spPr>
      </p:pic>
      <p:sp>
        <p:nvSpPr>
          <p:cNvPr id="5" name="Rectangular Callout 4"/>
          <p:cNvSpPr/>
          <p:nvPr/>
        </p:nvSpPr>
        <p:spPr>
          <a:xfrm>
            <a:off x="152400" y="1295400"/>
            <a:ext cx="2133600" cy="1676400"/>
          </a:xfrm>
          <a:prstGeom prst="wedgeRectCallout">
            <a:avLst>
              <a:gd name="adj1" fmla="val 168128"/>
              <a:gd name="adj2" fmla="val 15258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When do we eat?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6019800" y="4724400"/>
            <a:ext cx="2819400" cy="2133600"/>
          </a:xfrm>
          <a:prstGeom prst="wedgeRoundRectCallout">
            <a:avLst>
              <a:gd name="adj1" fmla="val -86222"/>
              <a:gd name="adj2" fmla="val -7031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Where  can  I please do my homework?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93328-046D-43F3-9E1C-5D7E4417DC2D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90FB7-F040-4496-A806-DE01411E5E0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questioning techniques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Divergent thinking </a:t>
            </a:r>
            <a:endParaRPr lang="en-US" sz="4000" dirty="0"/>
          </a:p>
        </p:txBody>
      </p:sp>
      <p:pic>
        <p:nvPicPr>
          <p:cNvPr id="4" name="Content Placeholder 3" descr="divergent grandm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10965" y="503677"/>
            <a:ext cx="4318635" cy="6125723"/>
          </a:xfrm>
        </p:spPr>
      </p:pic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How </a:t>
            </a:r>
          </a:p>
          <a:p>
            <a:r>
              <a:rPr lang="en-US" sz="2800" dirty="0" smtClean="0"/>
              <a:t>Why</a:t>
            </a:r>
          </a:p>
          <a:p>
            <a:endParaRPr lang="en-US" sz="2800" dirty="0"/>
          </a:p>
          <a:p>
            <a:r>
              <a:rPr lang="en-US" sz="2800" dirty="0" smtClean="0"/>
              <a:t>What  if</a:t>
            </a:r>
          </a:p>
          <a:p>
            <a:endParaRPr lang="en-US" sz="2800" dirty="0"/>
          </a:p>
          <a:p>
            <a:r>
              <a:rPr lang="en-US" sz="2800" dirty="0" smtClean="0"/>
              <a:t>What are all the …</a:t>
            </a:r>
          </a:p>
          <a:p>
            <a:endParaRPr lang="en-US" sz="2800" dirty="0"/>
          </a:p>
          <a:p>
            <a:endParaRPr lang="en-US" sz="280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AC8D0-7EDE-4328-B824-47D5C5A1D189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90FB7-F040-4496-A806-DE01411E5E0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questioning techniques</a:t>
            </a:r>
            <a:endParaRPr lang="en-US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Convergent Thinking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3810000" cy="4038600"/>
          </a:xfrm>
        </p:spPr>
        <p:txBody>
          <a:bodyPr>
            <a:normAutofit fontScale="92500" lnSpcReduction="10000"/>
          </a:bodyPr>
          <a:lstStyle/>
          <a:p>
            <a:r>
              <a:rPr lang="en-US" b="1" i="1" dirty="0" smtClean="0"/>
              <a:t>Clear questions</a:t>
            </a:r>
          </a:p>
          <a:p>
            <a:r>
              <a:rPr lang="en-US" b="1" i="1" dirty="0" smtClean="0"/>
              <a:t>Correct answers</a:t>
            </a:r>
          </a:p>
          <a:p>
            <a:r>
              <a:rPr lang="en-US" b="1" i="1" dirty="0" smtClean="0"/>
              <a:t>Good for checking understanding</a:t>
            </a:r>
          </a:p>
          <a:p>
            <a:r>
              <a:rPr lang="en-US" b="1" i="1" dirty="0" smtClean="0"/>
              <a:t>Good for “Quick Writes” as students enter the classroom.</a:t>
            </a:r>
          </a:p>
          <a:p>
            <a:r>
              <a:rPr lang="en-US" b="1" i="1" dirty="0" smtClean="0"/>
              <a:t>Ex. What is the important point of chapter 8?</a:t>
            </a:r>
            <a:endParaRPr lang="en-US" b="1" i="1" dirty="0"/>
          </a:p>
        </p:txBody>
      </p:sp>
      <p:pic>
        <p:nvPicPr>
          <p:cNvPr id="5" name="Content Placeholder 4" descr="cat photo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19600" y="1600200"/>
            <a:ext cx="3962400" cy="4343399"/>
          </a:xfrm>
        </p:spPr>
      </p:pic>
      <p:sp>
        <p:nvSpPr>
          <p:cNvPr id="7" name="Rounded Rectangular Callout 6"/>
          <p:cNvSpPr/>
          <p:nvPr/>
        </p:nvSpPr>
        <p:spPr>
          <a:xfrm>
            <a:off x="6858000" y="381000"/>
            <a:ext cx="1905000" cy="1752600"/>
          </a:xfrm>
          <a:prstGeom prst="wedgeRoundRectCallout">
            <a:avLst>
              <a:gd name="adj1" fmla="val -68833"/>
              <a:gd name="adj2" fmla="val 19474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What gave you the idea that I ate the bird?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D2113-0B51-49FC-8758-54E9798E0B9A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90FB7-F040-4496-A806-DE01411E5E0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questioning techniques</a:t>
            </a:r>
            <a:endParaRPr lang="en-US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Questions that lead you</a:t>
            </a:r>
            <a:br>
              <a:rPr lang="en-US" dirty="0" smtClean="0"/>
            </a:br>
            <a:r>
              <a:rPr lang="en-US" dirty="0" smtClean="0"/>
              <a:t>conclusion</a:t>
            </a:r>
            <a:endParaRPr lang="en-US" dirty="0"/>
          </a:p>
        </p:txBody>
      </p:sp>
      <p:pic>
        <p:nvPicPr>
          <p:cNvPr id="6" name="Picture 5" descr="puppy halowwe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3124200"/>
            <a:ext cx="2438400" cy="3564912"/>
          </a:xfrm>
          <a:prstGeom prst="rect">
            <a:avLst/>
          </a:prstGeom>
        </p:spPr>
      </p:pic>
      <p:sp>
        <p:nvSpPr>
          <p:cNvPr id="7" name="Explosion 1 6"/>
          <p:cNvSpPr/>
          <p:nvPr/>
        </p:nvSpPr>
        <p:spPr>
          <a:xfrm>
            <a:off x="152400" y="762000"/>
            <a:ext cx="2895600" cy="3733800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What’s the most important thing about Halloween?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7" descr="hallowee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923645">
            <a:off x="4928500" y="2302724"/>
            <a:ext cx="3733800" cy="4133850"/>
          </a:xfrm>
          <a:prstGeom prst="rect">
            <a:avLst/>
          </a:prstGeom>
        </p:spPr>
      </p:pic>
      <p:sp>
        <p:nvSpPr>
          <p:cNvPr id="9" name="Oval Callout 8"/>
          <p:cNvSpPr/>
          <p:nvPr/>
        </p:nvSpPr>
        <p:spPr>
          <a:xfrm>
            <a:off x="7162800" y="0"/>
            <a:ext cx="1981200" cy="2438400"/>
          </a:xfrm>
          <a:prstGeom prst="wedgeEllipseCallout">
            <a:avLst>
              <a:gd name="adj1" fmla="val -56436"/>
              <a:gd name="adj2" fmla="val 785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Great Music!!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9EE1C-47FA-4197-948B-2CBE6638B8DA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90FB7-F040-4496-A806-DE01411E5E0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questioning techniques</a:t>
            </a:r>
            <a:endParaRPr lang="en-US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Evaluative Questions</a:t>
            </a:r>
            <a:endParaRPr lang="en-US" dirty="0"/>
          </a:p>
        </p:txBody>
      </p:sp>
      <p:pic>
        <p:nvPicPr>
          <p:cNvPr id="3" name="Picture 2" descr="baby_orangut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1000" y="1524000"/>
            <a:ext cx="4572000" cy="499110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0" y="1828800"/>
            <a:ext cx="5105400" cy="2362200"/>
          </a:xfrm>
          <a:prstGeom prst="cloudCallout">
            <a:avLst>
              <a:gd name="adj1" fmla="val 57864"/>
              <a:gd name="adj2" fmla="val 5135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How do I compare to your dream date?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819DA-1A81-4B23-B148-3D0B54739D0E}" type="datetime1">
              <a:rPr lang="en-US" smtClean="0"/>
              <a:pPr/>
              <a:t>11/16/2011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90FB7-F040-4496-A806-DE01411E5E0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questioning techniques</a:t>
            </a:r>
            <a:endParaRPr lang="en-US" dirty="0"/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120</TotalTime>
  <Words>170</Words>
  <Application>Microsoft Office PowerPoint</Application>
  <PresentationFormat>On-screen Show (4:3)</PresentationFormat>
  <Paragraphs>52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Questioning techniques</vt:lpstr>
      <vt:lpstr>Factual Questions</vt:lpstr>
      <vt:lpstr>Questions that ask for literal information</vt:lpstr>
      <vt:lpstr>Who, what, when where, questions</vt:lpstr>
      <vt:lpstr>Divergent thinking </vt:lpstr>
      <vt:lpstr>Convergent Thinking</vt:lpstr>
      <vt:lpstr>Questions that lead you conclusion</vt:lpstr>
      <vt:lpstr>Evaluative Questions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Questioning techniques</dc:title>
  <dc:creator>michael rospenda</dc:creator>
  <cp:lastModifiedBy>michael rospenda</cp:lastModifiedBy>
  <cp:revision>14</cp:revision>
  <dcterms:created xsi:type="dcterms:W3CDTF">2009-02-01T16:10:36Z</dcterms:created>
  <dcterms:modified xsi:type="dcterms:W3CDTF">2011-11-16T19:20:05Z</dcterms:modified>
</cp:coreProperties>
</file>